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1" r:id="rId3"/>
    <p:sldId id="260" r:id="rId4"/>
    <p:sldId id="257" r:id="rId5"/>
    <p:sldId id="258" r:id="rId6"/>
    <p:sldId id="259" r:id="rId7"/>
    <p:sldId id="262" r:id="rId8"/>
    <p:sldId id="264" r:id="rId9"/>
    <p:sldId id="263" r:id="rId10"/>
    <p:sldId id="265" r:id="rId11"/>
    <p:sldId id="268" r:id="rId12"/>
    <p:sldId id="266"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5" d="100"/>
          <a:sy n="55" d="100"/>
        </p:scale>
        <p:origin x="-96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FC1F8-584B-254A-9D19-FE2D3C0A8FC0}" type="datetimeFigureOut">
              <a:rPr lang="en-US" smtClean="0"/>
              <a:t>10/8/13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49170E-E8F3-6047-80D8-3A329D7A6391}" type="slidenum">
              <a:rPr lang="en-US" smtClean="0"/>
              <a:t>‹#›</a:t>
            </a:fld>
            <a:endParaRPr lang="en-US"/>
          </a:p>
        </p:txBody>
      </p:sp>
    </p:spTree>
    <p:extLst>
      <p:ext uri="{BB962C8B-B14F-4D97-AF65-F5344CB8AC3E}">
        <p14:creationId xmlns:p14="http://schemas.microsoft.com/office/powerpoint/2010/main" val="39751229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49170E-E8F3-6047-80D8-3A329D7A6391}" type="slidenum">
              <a:rPr lang="en-US" smtClean="0"/>
              <a:t>10</a:t>
            </a:fld>
            <a:endParaRPr lang="en-US"/>
          </a:p>
        </p:txBody>
      </p:sp>
    </p:spTree>
    <p:extLst>
      <p:ext uri="{BB962C8B-B14F-4D97-AF65-F5344CB8AC3E}">
        <p14:creationId xmlns:p14="http://schemas.microsoft.com/office/powerpoint/2010/main" val="1543561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10/8/13</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10/8/13</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10/8/13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10/8/13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10/8/13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10/8/13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10/8/13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10/8/13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10/8/13</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400" dirty="0" smtClean="0"/>
              <a:t>1955-1956</a:t>
            </a:r>
            <a:endParaRPr lang="en-US" sz="2400" dirty="0"/>
          </a:p>
        </p:txBody>
      </p:sp>
      <p:sp>
        <p:nvSpPr>
          <p:cNvPr id="3" name="Title 2"/>
          <p:cNvSpPr>
            <a:spLocks noGrp="1"/>
          </p:cNvSpPr>
          <p:nvPr>
            <p:ph type="title"/>
          </p:nvPr>
        </p:nvSpPr>
        <p:spPr>
          <a:xfrm>
            <a:off x="457200" y="2982784"/>
            <a:ext cx="6324600" cy="898975"/>
          </a:xfrm>
        </p:spPr>
        <p:txBody>
          <a:bodyPr/>
          <a:lstStyle/>
          <a:p>
            <a:pPr algn="ctr"/>
            <a:r>
              <a:rPr lang="en-US" sz="5400" dirty="0" smtClean="0"/>
              <a:t>Montgomery Bus Boycott</a:t>
            </a:r>
            <a:br>
              <a:rPr lang="en-US" sz="5400" dirty="0" smtClean="0"/>
            </a:br>
            <a:r>
              <a:rPr lang="en-US" sz="5400" dirty="0"/>
              <a:t/>
            </a:r>
            <a:br>
              <a:rPr lang="en-US" sz="5400" dirty="0"/>
            </a:br>
            <a:r>
              <a:rPr lang="en-US" sz="1800" dirty="0" smtClean="0"/>
              <a:t>Standard:11.10.2 </a:t>
            </a:r>
            <a:r>
              <a:rPr lang="en-US" sz="1800" dirty="0"/>
              <a:t>Examine and analyze they key events, policies, and court cases in the evolution of Civil Rights</a:t>
            </a:r>
            <a:br>
              <a:rPr lang="en-US" sz="1800" dirty="0"/>
            </a:br>
            <a:endParaRPr lang="en-US" sz="1800" dirty="0"/>
          </a:p>
        </p:txBody>
      </p:sp>
    </p:spTree>
    <p:extLst>
      <p:ext uri="{BB962C8B-B14F-4D97-AF65-F5344CB8AC3E}">
        <p14:creationId xmlns:p14="http://schemas.microsoft.com/office/powerpoint/2010/main" val="347261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-After taking notes on all of the leaders: write down two people you find similar, and two people you find different, and provide an explanation on the back of your worksheet </a:t>
            </a:r>
            <a:endParaRPr lang="en-US" sz="2800" dirty="0" smtClean="0"/>
          </a:p>
          <a:p>
            <a:pPr marL="45720" indent="0">
              <a:buNone/>
            </a:pPr>
            <a:endParaRPr lang="en-US" dirty="0" smtClean="0"/>
          </a:p>
          <a:p>
            <a:r>
              <a:rPr lang="en-US" sz="2800" dirty="0" smtClean="0"/>
              <a:t>Please Turn in your worksheet and your groups poster for credit</a:t>
            </a:r>
            <a:endParaRPr lang="en-US" sz="2800" dirty="0"/>
          </a:p>
        </p:txBody>
      </p:sp>
      <p:sp>
        <p:nvSpPr>
          <p:cNvPr id="3" name="Title 2"/>
          <p:cNvSpPr>
            <a:spLocks noGrp="1"/>
          </p:cNvSpPr>
          <p:nvPr>
            <p:ph type="title"/>
          </p:nvPr>
        </p:nvSpPr>
        <p:spPr/>
        <p:txBody>
          <a:bodyPr/>
          <a:lstStyle/>
          <a:p>
            <a:r>
              <a:rPr lang="en-US" dirty="0" smtClean="0"/>
              <a:t>After Activity</a:t>
            </a:r>
            <a:endParaRPr lang="en-US" dirty="0"/>
          </a:p>
        </p:txBody>
      </p:sp>
    </p:spTree>
    <p:extLst>
      <p:ext uri="{BB962C8B-B14F-4D97-AF65-F5344CB8AC3E}">
        <p14:creationId xmlns:p14="http://schemas.microsoft.com/office/powerpoint/2010/main" val="2348032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has been suggested that Rosa Parks sat in the front of the Bus by accident/ because she was tired. After reading/taking notes about the different people involved in the Montgomery Bus Boycott, do you think that it was a planned act for Rosa Parks to Sit in the front of the bus? If you feel that Civil rights leaders and the NAACP planned to have Rosa Parks sit in the front of the bus; why do you believe they planned it, and do you think the plan worked?</a:t>
            </a:r>
          </a:p>
          <a:p>
            <a:endParaRPr lang="en-US" dirty="0" smtClean="0"/>
          </a:p>
          <a:p>
            <a:r>
              <a:rPr lang="en-US" dirty="0" smtClean="0"/>
              <a:t>Write </a:t>
            </a:r>
            <a:r>
              <a:rPr lang="en-US" dirty="0"/>
              <a:t>3/4 to 1 page answering the </a:t>
            </a:r>
            <a:r>
              <a:rPr lang="en-US" dirty="0" smtClean="0"/>
              <a:t>question. </a:t>
            </a:r>
            <a:r>
              <a:rPr lang="en-US" dirty="0"/>
              <a:t>Please turn in your response at the end of class. </a:t>
            </a:r>
          </a:p>
          <a:p>
            <a:endParaRPr lang="en-US" dirty="0"/>
          </a:p>
        </p:txBody>
      </p:sp>
      <p:sp>
        <p:nvSpPr>
          <p:cNvPr id="3" name="Title 2"/>
          <p:cNvSpPr>
            <a:spLocks noGrp="1"/>
          </p:cNvSpPr>
          <p:nvPr>
            <p:ph type="title"/>
          </p:nvPr>
        </p:nvSpPr>
        <p:spPr/>
        <p:txBody>
          <a:bodyPr/>
          <a:lstStyle/>
          <a:p>
            <a:r>
              <a:rPr lang="en-US" dirty="0" smtClean="0"/>
              <a:t>Assessment</a:t>
            </a:r>
            <a:endParaRPr lang="en-US" dirty="0"/>
          </a:p>
        </p:txBody>
      </p:sp>
    </p:spTree>
    <p:extLst>
      <p:ext uri="{BB962C8B-B14F-4D97-AF65-F5344CB8AC3E}">
        <p14:creationId xmlns:p14="http://schemas.microsoft.com/office/powerpoint/2010/main" val="2108967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c4.jpg"/>
          <p:cNvPicPr>
            <a:picLocks noGrp="1" noChangeAspect="1"/>
          </p:cNvPicPr>
          <p:nvPr>
            <p:ph idx="1"/>
          </p:nvPr>
        </p:nvPicPr>
        <p:blipFill rotWithShape="1">
          <a:blip r:embed="rId2">
            <a:extLst>
              <a:ext uri="{28A0092B-C50C-407E-A947-70E740481C1C}">
                <a14:useLocalDpi xmlns:a14="http://schemas.microsoft.com/office/drawing/2010/main" val="0"/>
              </a:ext>
            </a:extLst>
          </a:blip>
          <a:srcRect t="7364" r="-1877" b="53268"/>
          <a:stretch/>
        </p:blipFill>
        <p:spPr>
          <a:xfrm>
            <a:off x="380999" y="1719071"/>
            <a:ext cx="8565787" cy="4407408"/>
          </a:xfrm>
        </p:spPr>
      </p:pic>
      <p:sp>
        <p:nvSpPr>
          <p:cNvPr id="3" name="Title 2"/>
          <p:cNvSpPr>
            <a:spLocks noGrp="1"/>
          </p:cNvSpPr>
          <p:nvPr>
            <p:ph type="title"/>
          </p:nvPr>
        </p:nvSpPr>
        <p:spPr/>
        <p:txBody>
          <a:bodyPr/>
          <a:lstStyle/>
          <a:p>
            <a:r>
              <a:rPr lang="en-US" dirty="0" smtClean="0"/>
              <a:t>Most Urgent Needs</a:t>
            </a:r>
            <a:endParaRPr lang="en-US" dirty="0"/>
          </a:p>
        </p:txBody>
      </p:sp>
    </p:spTree>
    <p:extLst>
      <p:ext uri="{BB962C8B-B14F-4D97-AF65-F5344CB8AC3E}">
        <p14:creationId xmlns:p14="http://schemas.microsoft.com/office/powerpoint/2010/main" val="1471448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After listening to the lecture/video/presentations, do you feel the Montgomery Bus Boycott had a positive impact on the Civil Rights Movement? Did the information you learned confirm, contest, or further your understanding about the Montgomery Bus Boycott movement? Would you have taken the time to walk to school instead of taking the bus if you knew it was for a good cause? </a:t>
            </a:r>
            <a:endParaRPr lang="en-US" b="1" dirty="0" smtClean="0"/>
          </a:p>
          <a:p>
            <a:endParaRPr lang="en-US" b="1" dirty="0"/>
          </a:p>
          <a:p>
            <a:r>
              <a:rPr lang="en-US" b="1" dirty="0" smtClean="0"/>
              <a:t>Please take some time to write your response in your Journal, you may finish the response at home if you run out of time.</a:t>
            </a:r>
            <a:endParaRPr lang="en-US" b="1" dirty="0"/>
          </a:p>
        </p:txBody>
      </p:sp>
      <p:sp>
        <p:nvSpPr>
          <p:cNvPr id="3" name="Title 2"/>
          <p:cNvSpPr>
            <a:spLocks noGrp="1"/>
          </p:cNvSpPr>
          <p:nvPr>
            <p:ph type="title"/>
          </p:nvPr>
        </p:nvSpPr>
        <p:spPr/>
        <p:txBody>
          <a:bodyPr/>
          <a:lstStyle/>
          <a:p>
            <a:r>
              <a:rPr lang="en-US" dirty="0" smtClean="0"/>
              <a:t>Reflection</a:t>
            </a:r>
            <a:endParaRPr lang="en-US" dirty="0"/>
          </a:p>
        </p:txBody>
      </p:sp>
    </p:spTree>
    <p:extLst>
      <p:ext uri="{BB962C8B-B14F-4D97-AF65-F5344CB8AC3E}">
        <p14:creationId xmlns:p14="http://schemas.microsoft.com/office/powerpoint/2010/main" val="243669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61875"/>
            <a:ext cx="8407893" cy="4609559"/>
          </a:xfrm>
        </p:spPr>
        <p:txBody>
          <a:bodyPr>
            <a:normAutofit fontScale="92500" lnSpcReduction="20000"/>
          </a:bodyPr>
          <a:lstStyle/>
          <a:p>
            <a:r>
              <a:rPr lang="en-US" dirty="0"/>
              <a:t>After reading the following passage, write down in your journals at least 1/2 page response explaining your reaction. Do you feel as though you would set aside your daily schedules to fight for a cause you believed in? Give evidence.</a:t>
            </a:r>
          </a:p>
          <a:p>
            <a:r>
              <a:rPr lang="en-US" dirty="0"/>
              <a:t> </a:t>
            </a:r>
          </a:p>
          <a:p>
            <a:r>
              <a:rPr lang="en-US" dirty="0"/>
              <a:t>“Another Negro woman has been arrested and thrown in jail because she refused to get up out of her seat on the bus for a white person to sit down. This has to be stopped. Negroes have rights, too, for if Negroes did not ride the buses, they could not operate. If we do not do something to stop these arrests, they will continue. The next time it may be you, or your daughter, or mother. We are, therefore, asking every Negro to stay off the buses Monday in protest of the arrest and trial. Don’t ride the buses to work, to town, to school, or anywhere on Monday. You can afford to stay out of school for one day if you have no other way to go except by bus. You can also afford to stay out of town for one day. If you work, take a cab, or walk. But please, children and grown-ups, don’t ride the bus at all on Monday. Please stay off all buses Monday.”</a:t>
            </a:r>
          </a:p>
          <a:p>
            <a:endParaRPr lang="en-US" dirty="0"/>
          </a:p>
        </p:txBody>
      </p:sp>
      <p:sp>
        <p:nvSpPr>
          <p:cNvPr id="3" name="Title 2"/>
          <p:cNvSpPr>
            <a:spLocks noGrp="1"/>
          </p:cNvSpPr>
          <p:nvPr>
            <p:ph type="title"/>
          </p:nvPr>
        </p:nvSpPr>
        <p:spPr/>
        <p:txBody>
          <a:bodyPr/>
          <a:lstStyle/>
          <a:p>
            <a:r>
              <a:rPr lang="en-US" dirty="0" smtClean="0"/>
              <a:t>Warm Up</a:t>
            </a:r>
            <a:endParaRPr lang="en-US" dirty="0"/>
          </a:p>
        </p:txBody>
      </p:sp>
    </p:spTree>
    <p:extLst>
      <p:ext uri="{BB962C8B-B14F-4D97-AF65-F5344CB8AC3E}">
        <p14:creationId xmlns:p14="http://schemas.microsoft.com/office/powerpoint/2010/main" val="2665935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0" y="1719072"/>
            <a:ext cx="3803684" cy="4407408"/>
          </a:xfrm>
        </p:spPr>
        <p:txBody>
          <a:bodyPr>
            <a:normAutofit fontScale="92500" lnSpcReduction="10000"/>
          </a:bodyPr>
          <a:lstStyle/>
          <a:p>
            <a:r>
              <a:rPr lang="en-US" dirty="0" smtClean="0"/>
              <a:t>Jim </a:t>
            </a:r>
            <a:r>
              <a:rPr lang="en-US" dirty="0"/>
              <a:t>Crow Laws: Separate the races (common in the South)</a:t>
            </a:r>
          </a:p>
          <a:p>
            <a:r>
              <a:rPr lang="en-US" dirty="0" smtClean="0"/>
              <a:t>Brown </a:t>
            </a:r>
            <a:r>
              <a:rPr lang="en-US" dirty="0"/>
              <a:t>Vs. Board of Education occurred a year </a:t>
            </a:r>
            <a:r>
              <a:rPr lang="en-US" dirty="0" smtClean="0"/>
              <a:t>before the boycott</a:t>
            </a:r>
          </a:p>
          <a:p>
            <a:r>
              <a:rPr lang="en-US" dirty="0" smtClean="0"/>
              <a:t>Decision applied to public </a:t>
            </a:r>
            <a:r>
              <a:rPr lang="en-US" dirty="0"/>
              <a:t>transportation as </a:t>
            </a:r>
            <a:r>
              <a:rPr lang="en-US" dirty="0" smtClean="0"/>
              <a:t>well</a:t>
            </a:r>
            <a:endParaRPr lang="en-US" dirty="0"/>
          </a:p>
          <a:p>
            <a:endParaRPr lang="en-US" dirty="0"/>
          </a:p>
        </p:txBody>
      </p:sp>
      <p:pic>
        <p:nvPicPr>
          <p:cNvPr id="5" name="Content Placeholder 4"/>
          <p:cNvPicPr>
            <a:picLocks noGrp="1" noChangeAspect="1"/>
          </p:cNvPicPr>
          <p:nvPr>
            <p:ph sz="half" idx="2"/>
          </p:nvPr>
        </p:nvPicPr>
        <p:blipFill rotWithShape="1">
          <a:blip r:embed="rId2"/>
          <a:srcRect l="4149" t="4" r="4783" b="-4"/>
          <a:stretch/>
        </p:blipFill>
        <p:spPr>
          <a:xfrm>
            <a:off x="3803684" y="1719263"/>
            <a:ext cx="5096182" cy="4406900"/>
          </a:xfrm>
        </p:spPr>
      </p:pic>
      <p:sp>
        <p:nvSpPr>
          <p:cNvPr id="4" name="Title 3"/>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59709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lstStyle/>
          <a:p>
            <a:r>
              <a:rPr lang="en-US" dirty="0" smtClean="0"/>
              <a:t>December </a:t>
            </a:r>
            <a:r>
              <a:rPr lang="en-US" dirty="0"/>
              <a:t>1</a:t>
            </a:r>
            <a:r>
              <a:rPr lang="en-US" baseline="30000" dirty="0"/>
              <a:t>st</a:t>
            </a:r>
            <a:r>
              <a:rPr lang="en-US" dirty="0"/>
              <a:t> 1955 Rosa Parks refused to give up her seat</a:t>
            </a:r>
          </a:p>
          <a:p>
            <a:r>
              <a:rPr lang="en-US" dirty="0" smtClean="0"/>
              <a:t>17,000 </a:t>
            </a:r>
            <a:r>
              <a:rPr lang="en-US" dirty="0"/>
              <a:t>blacks initially took part in the boycott </a:t>
            </a:r>
          </a:p>
          <a:p>
            <a:r>
              <a:rPr lang="en-US" dirty="0" smtClean="0"/>
              <a:t>Freedom </a:t>
            </a:r>
            <a:r>
              <a:rPr lang="en-US" dirty="0"/>
              <a:t>Carpools</a:t>
            </a:r>
          </a:p>
          <a:p>
            <a:r>
              <a:rPr lang="en-US" dirty="0" smtClean="0"/>
              <a:t>Not </a:t>
            </a:r>
            <a:r>
              <a:rPr lang="en-US" dirty="0"/>
              <a:t>just black citizens </a:t>
            </a:r>
            <a:r>
              <a:rPr lang="en-US" dirty="0" smtClean="0"/>
              <a:t>involved</a:t>
            </a:r>
            <a:endParaRPr lang="en-US" dirty="0"/>
          </a:p>
          <a:p>
            <a:endParaRPr lang="en-US" dirty="0"/>
          </a:p>
        </p:txBody>
      </p:sp>
      <p:pic>
        <p:nvPicPr>
          <p:cNvPr id="8" name="Content Placeholder 7" descr="slide_rosa_parks-272x222.jpg"/>
          <p:cNvPicPr>
            <a:picLocks noGrp="1" noChangeAspect="1"/>
          </p:cNvPicPr>
          <p:nvPr>
            <p:ph sz="half" idx="2"/>
          </p:nvPr>
        </p:nvPicPr>
        <p:blipFill>
          <a:blip r:embed="rId2">
            <a:extLst>
              <a:ext uri="{28A0092B-C50C-407E-A947-70E740481C1C}">
                <a14:useLocalDpi xmlns:a14="http://schemas.microsoft.com/office/drawing/2010/main" val="0"/>
              </a:ext>
            </a:extLst>
          </a:blip>
          <a:srcRect l="12602" r="12602"/>
          <a:stretch>
            <a:fillRect/>
          </a:stretch>
        </p:blipFill>
        <p:spPr/>
      </p:pic>
      <p:sp>
        <p:nvSpPr>
          <p:cNvPr id="5" name="Title 4"/>
          <p:cNvSpPr>
            <a:spLocks noGrp="1"/>
          </p:cNvSpPr>
          <p:nvPr>
            <p:ph type="title"/>
          </p:nvPr>
        </p:nvSpPr>
        <p:spPr/>
        <p:txBody>
          <a:bodyPr/>
          <a:lstStyle/>
          <a:p>
            <a:r>
              <a:rPr lang="en-US" dirty="0" smtClean="0"/>
              <a:t>Start of The Modern Civil rights Movement </a:t>
            </a:r>
            <a:endParaRPr lang="en-US" dirty="0"/>
          </a:p>
        </p:txBody>
      </p:sp>
    </p:spTree>
    <p:extLst>
      <p:ext uri="{BB962C8B-B14F-4D97-AF65-F5344CB8AC3E}">
        <p14:creationId xmlns:p14="http://schemas.microsoft.com/office/powerpoint/2010/main" val="2354868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Non</a:t>
            </a:r>
            <a:r>
              <a:rPr lang="en-US" dirty="0"/>
              <a:t>-Violent approach (discuss Effects)</a:t>
            </a:r>
          </a:p>
          <a:p>
            <a:r>
              <a:rPr lang="en-US" dirty="0" smtClean="0"/>
              <a:t>Reaction </a:t>
            </a:r>
            <a:r>
              <a:rPr lang="en-US" dirty="0"/>
              <a:t>from whites and </a:t>
            </a:r>
            <a:r>
              <a:rPr lang="en-US" dirty="0" smtClean="0"/>
              <a:t>blacks</a:t>
            </a:r>
          </a:p>
          <a:p>
            <a:r>
              <a:rPr lang="en-US" dirty="0" smtClean="0"/>
              <a:t>Elected President of the Montgomery Improvement Association</a:t>
            </a:r>
            <a:endParaRPr lang="en-US" dirty="0"/>
          </a:p>
          <a:p>
            <a:endParaRPr lang="en-US" dirty="0"/>
          </a:p>
        </p:txBody>
      </p:sp>
      <p:sp>
        <p:nvSpPr>
          <p:cNvPr id="4" name="Title 3"/>
          <p:cNvSpPr>
            <a:spLocks noGrp="1"/>
          </p:cNvSpPr>
          <p:nvPr>
            <p:ph type="title"/>
          </p:nvPr>
        </p:nvSpPr>
        <p:spPr/>
        <p:txBody>
          <a:bodyPr/>
          <a:lstStyle/>
          <a:p>
            <a:r>
              <a:rPr lang="en-US" dirty="0" smtClean="0"/>
              <a:t>Martin Luther King’s Involvement</a:t>
            </a:r>
            <a:endParaRPr lang="en-US" dirty="0"/>
          </a:p>
        </p:txBody>
      </p:sp>
      <p:pic>
        <p:nvPicPr>
          <p:cNvPr id="9" name="Content Placeholder 8" descr="image_08_03_030_R07-2010.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r="39668"/>
          <a:stretch/>
        </p:blipFill>
        <p:spPr/>
      </p:pic>
    </p:spTree>
    <p:extLst>
      <p:ext uri="{BB962C8B-B14F-4D97-AF65-F5344CB8AC3E}">
        <p14:creationId xmlns:p14="http://schemas.microsoft.com/office/powerpoint/2010/main" val="232570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719072"/>
            <a:ext cx="4038600" cy="4611390"/>
          </a:xfrm>
        </p:spPr>
        <p:txBody>
          <a:bodyPr>
            <a:normAutofit fontScale="92500" lnSpcReduction="10000"/>
          </a:bodyPr>
          <a:lstStyle/>
          <a:p>
            <a:r>
              <a:rPr lang="en-US" dirty="0" smtClean="0"/>
              <a:t>New </a:t>
            </a:r>
            <a:r>
              <a:rPr lang="en-US" dirty="0"/>
              <a:t>Leaders emerged</a:t>
            </a:r>
          </a:p>
          <a:p>
            <a:r>
              <a:rPr lang="en-US" dirty="0" smtClean="0"/>
              <a:t>Instigated </a:t>
            </a:r>
            <a:r>
              <a:rPr lang="en-US" dirty="0"/>
              <a:t>other forms of protests (freedom rides)</a:t>
            </a:r>
          </a:p>
          <a:p>
            <a:r>
              <a:rPr lang="en-US" dirty="0" smtClean="0"/>
              <a:t>381 </a:t>
            </a:r>
            <a:r>
              <a:rPr lang="en-US" dirty="0"/>
              <a:t>day boycott ended</a:t>
            </a:r>
          </a:p>
          <a:p>
            <a:r>
              <a:rPr lang="en-US" dirty="0" smtClean="0"/>
              <a:t>Supreme </a:t>
            </a:r>
            <a:r>
              <a:rPr lang="en-US" dirty="0"/>
              <a:t>Court ruling to desegregate Montgomery buses</a:t>
            </a:r>
          </a:p>
          <a:p>
            <a:r>
              <a:rPr lang="en-US" dirty="0" smtClean="0"/>
              <a:t>Did </a:t>
            </a:r>
            <a:r>
              <a:rPr lang="en-US" dirty="0"/>
              <a:t>not just effect Montgomery citizens</a:t>
            </a:r>
          </a:p>
          <a:p>
            <a:endParaRPr lang="en-US" dirty="0"/>
          </a:p>
        </p:txBody>
      </p:sp>
      <p:sp>
        <p:nvSpPr>
          <p:cNvPr id="4" name="Title 3"/>
          <p:cNvSpPr>
            <a:spLocks noGrp="1"/>
          </p:cNvSpPr>
          <p:nvPr>
            <p:ph type="title"/>
          </p:nvPr>
        </p:nvSpPr>
        <p:spPr/>
        <p:txBody>
          <a:bodyPr/>
          <a:lstStyle/>
          <a:p>
            <a:r>
              <a:rPr lang="en-US" dirty="0" smtClean="0"/>
              <a:t>Final Outcome</a:t>
            </a:r>
            <a:endParaRPr lang="en-US" dirty="0"/>
          </a:p>
        </p:txBody>
      </p:sp>
      <p:pic>
        <p:nvPicPr>
          <p:cNvPr id="7" name="Content Placeholder 6" descr="civil-rights-movement-9.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31140" t="-7902" r="7003" b="7902"/>
          <a:stretch/>
        </p:blipFill>
        <p:spPr/>
      </p:pic>
    </p:spTree>
    <p:extLst>
      <p:ext uri="{BB962C8B-B14F-4D97-AF65-F5344CB8AC3E}">
        <p14:creationId xmlns:p14="http://schemas.microsoft.com/office/powerpoint/2010/main" val="236689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1" dirty="0"/>
              <a:t>Video Clip: http://</a:t>
            </a:r>
            <a:r>
              <a:rPr lang="en-US" sz="3600" b="1" dirty="0" err="1"/>
              <a:t>www.teachertube.com</a:t>
            </a:r>
            <a:r>
              <a:rPr lang="en-US" sz="3600" b="1" dirty="0"/>
              <a:t>/</a:t>
            </a:r>
            <a:r>
              <a:rPr lang="en-US" sz="3600" b="1" dirty="0" err="1"/>
              <a:t>viewVideo.php?video_id</a:t>
            </a:r>
            <a:r>
              <a:rPr lang="en-US" sz="3600" b="1" dirty="0"/>
              <a:t>=94826</a:t>
            </a:r>
          </a:p>
          <a:p>
            <a:endParaRPr lang="en-US" dirty="0"/>
          </a:p>
        </p:txBody>
      </p:sp>
      <p:sp>
        <p:nvSpPr>
          <p:cNvPr id="3" name="Title 2"/>
          <p:cNvSpPr>
            <a:spLocks noGrp="1"/>
          </p:cNvSpPr>
          <p:nvPr>
            <p:ph type="title"/>
          </p:nvPr>
        </p:nvSpPr>
        <p:spPr/>
        <p:txBody>
          <a:bodyPr/>
          <a:lstStyle/>
          <a:p>
            <a:r>
              <a:rPr lang="en-US" dirty="0" smtClean="0"/>
              <a:t>Video Clip</a:t>
            </a:r>
            <a:endParaRPr lang="en-US" dirty="0"/>
          </a:p>
        </p:txBody>
      </p:sp>
    </p:spTree>
    <p:extLst>
      <p:ext uri="{BB962C8B-B14F-4D97-AF65-F5344CB8AC3E}">
        <p14:creationId xmlns:p14="http://schemas.microsoft.com/office/powerpoint/2010/main" val="3772468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59441"/>
            <a:ext cx="8407893" cy="4834916"/>
          </a:xfrm>
        </p:spPr>
        <p:txBody>
          <a:bodyPr>
            <a:normAutofit fontScale="70000" lnSpcReduction="20000"/>
          </a:bodyPr>
          <a:lstStyle/>
          <a:p>
            <a:r>
              <a:rPr lang="en-US" sz="3200" dirty="0" smtClean="0"/>
              <a:t>I will assign groups of 5-6 people</a:t>
            </a:r>
          </a:p>
          <a:p>
            <a:r>
              <a:rPr lang="en-US" sz="3200" dirty="0" smtClean="0"/>
              <a:t>Each group will be given a handout with a biography of one of the 6 influential leaders from the Boycott</a:t>
            </a:r>
          </a:p>
          <a:p>
            <a:r>
              <a:rPr lang="en-US" sz="3200" dirty="0" smtClean="0"/>
              <a:t>Each group will then create a poster and answer questions on the person assigned to your group</a:t>
            </a:r>
          </a:p>
          <a:p>
            <a:r>
              <a:rPr lang="en-US" sz="3200" dirty="0" smtClean="0"/>
              <a:t> Each individual in the group will be responsible for filling out their own worksheet that has the questions on it </a:t>
            </a:r>
          </a:p>
          <a:p>
            <a:r>
              <a:rPr lang="en-US" sz="3200" dirty="0" smtClean="0"/>
              <a:t>You will have to complete the readings from the biography to answer the questions (If need assistance, use your book for further information)</a:t>
            </a:r>
          </a:p>
          <a:p>
            <a:r>
              <a:rPr lang="en-US" sz="3200" dirty="0"/>
              <a:t>Draw a picture of the person your group is presenting on poster paper (use markers to make the picture stand out and put any artifacts that represent your group’s person)</a:t>
            </a:r>
          </a:p>
          <a:p>
            <a:r>
              <a:rPr lang="en-US" sz="3200" dirty="0" smtClean="0"/>
              <a:t>Each group will present their poster (pay attention to your class mates because you will need to fill in their biography information on the worksheet given  to you)</a:t>
            </a:r>
            <a:endParaRPr lang="en-US" sz="3200" dirty="0"/>
          </a:p>
        </p:txBody>
      </p:sp>
      <p:sp>
        <p:nvSpPr>
          <p:cNvPr id="3" name="Title 2"/>
          <p:cNvSpPr>
            <a:spLocks noGrp="1"/>
          </p:cNvSpPr>
          <p:nvPr>
            <p:ph type="title"/>
          </p:nvPr>
        </p:nvSpPr>
        <p:spPr>
          <a:xfrm>
            <a:off x="380999" y="260982"/>
            <a:ext cx="8381260" cy="811908"/>
          </a:xfrm>
        </p:spPr>
        <p:txBody>
          <a:bodyPr/>
          <a:lstStyle/>
          <a:p>
            <a:r>
              <a:rPr lang="en-US" dirty="0" smtClean="0"/>
              <a:t>In Class Activity</a:t>
            </a:r>
            <a:endParaRPr lang="en-US" dirty="0"/>
          </a:p>
        </p:txBody>
      </p:sp>
    </p:spTree>
    <p:extLst>
      <p:ext uri="{BB962C8B-B14F-4D97-AF65-F5344CB8AC3E}">
        <p14:creationId xmlns:p14="http://schemas.microsoft.com/office/powerpoint/2010/main" val="3874140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2400" b="1" u="sng" dirty="0" smtClean="0"/>
              <a:t>Person</a:t>
            </a:r>
            <a:r>
              <a:rPr lang="en-US" sz="2400" b="1" dirty="0" smtClean="0"/>
              <a:t>: Rev. Ralph David Abernathy</a:t>
            </a:r>
          </a:p>
          <a:p>
            <a:r>
              <a:rPr lang="en-US" sz="2400" b="1" dirty="0" smtClean="0"/>
              <a:t>1.How Were they Significant in the Bus Boycott: Vocal against segregated buses and the treatment of blacks in the Capital City</a:t>
            </a:r>
          </a:p>
          <a:p>
            <a:pPr lvl="0"/>
            <a:r>
              <a:rPr lang="en-US" sz="2400" b="1" dirty="0" smtClean="0"/>
              <a:t>2. </a:t>
            </a:r>
            <a:r>
              <a:rPr lang="en-US" sz="2400" dirty="0"/>
              <a:t>How did </a:t>
            </a:r>
            <a:r>
              <a:rPr lang="en-US" sz="2400" dirty="0" smtClean="0"/>
              <a:t>he/she </a:t>
            </a:r>
            <a:r>
              <a:rPr lang="en-US" sz="2400" dirty="0"/>
              <a:t>impact the Civil rights Movement </a:t>
            </a:r>
            <a:r>
              <a:rPr lang="en-US" sz="2400" dirty="0" smtClean="0"/>
              <a:t>:He became a pastor for the first Baptist Church in Montgomery where he preached about Civil Rights. Rev. </a:t>
            </a:r>
            <a:endParaRPr lang="en-US" sz="2400" dirty="0"/>
          </a:p>
          <a:p>
            <a:r>
              <a:rPr lang="en-US" sz="2400" b="1" dirty="0" smtClean="0"/>
              <a:t>3.</a:t>
            </a:r>
            <a:r>
              <a:rPr lang="en-US" sz="2400" dirty="0"/>
              <a:t> Did they use a violent or non Violent approach (or did they condone a violent or non-violent approach</a:t>
            </a:r>
            <a:r>
              <a:rPr lang="en-US" sz="2400" dirty="0" smtClean="0"/>
              <a:t>): Rev. Ralph condoned a non violent approach, which he advocated for with Martin Luther King</a:t>
            </a:r>
          </a:p>
          <a:p>
            <a:pPr lvl="0"/>
            <a:r>
              <a:rPr lang="en-US" sz="2400" dirty="0" smtClean="0"/>
              <a:t>4.</a:t>
            </a:r>
            <a:r>
              <a:rPr lang="en-US" sz="2400" dirty="0"/>
              <a:t> How did others react to their actions</a:t>
            </a:r>
            <a:r>
              <a:rPr lang="en-US" sz="2400" dirty="0" smtClean="0"/>
              <a:t>?: Many people supported Rev. Ralph and his messages he preached at church. People also liked to look up to him because of his leadership in the bus boycott</a:t>
            </a:r>
          </a:p>
          <a:p>
            <a:r>
              <a:rPr lang="en-US" sz="2400" dirty="0" smtClean="0"/>
              <a:t>5. </a:t>
            </a:r>
            <a:r>
              <a:rPr lang="en-US" sz="2400" dirty="0"/>
              <a:t>Interesting facts about them</a:t>
            </a:r>
            <a:r>
              <a:rPr lang="en-US" sz="2400" dirty="0" smtClean="0"/>
              <a:t>?: He served in the Army in World War two. His political activism began in college.</a:t>
            </a:r>
          </a:p>
          <a:p>
            <a:pPr marL="45720" indent="0">
              <a:buNone/>
            </a:pPr>
            <a:endParaRPr lang="en-US" sz="2400" dirty="0"/>
          </a:p>
          <a:p>
            <a:pPr lvl="0"/>
            <a:endParaRPr lang="en-US" sz="2400" dirty="0"/>
          </a:p>
          <a:p>
            <a:endParaRPr lang="en-US" sz="2400" dirty="0"/>
          </a:p>
          <a:p>
            <a:pPr lvl="0"/>
            <a:endParaRPr lang="en-US" sz="2400" b="1" dirty="0"/>
          </a:p>
        </p:txBody>
      </p:sp>
      <p:sp>
        <p:nvSpPr>
          <p:cNvPr id="3" name="Title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39336621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1144</TotalTime>
  <Words>794</Words>
  <Application>Microsoft Macintosh PowerPoint</Application>
  <PresentationFormat>On-screen Show (4:3)</PresentationFormat>
  <Paragraphs>58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Grid</vt:lpstr>
      <vt:lpstr>Montgomery Bus Boycott  Standard:11.10.2 Examine and analyze they key events, policies, and court cases in the evolution of Civil Rights </vt:lpstr>
      <vt:lpstr>Warm Up</vt:lpstr>
      <vt:lpstr>Background</vt:lpstr>
      <vt:lpstr>Start of The Modern Civil rights Movement </vt:lpstr>
      <vt:lpstr>Martin Luther King’s Involvement</vt:lpstr>
      <vt:lpstr>Final Outcome</vt:lpstr>
      <vt:lpstr>Video Clip</vt:lpstr>
      <vt:lpstr>In Class Activity</vt:lpstr>
      <vt:lpstr>Example</vt:lpstr>
      <vt:lpstr>After Activity</vt:lpstr>
      <vt:lpstr>Assessment</vt:lpstr>
      <vt:lpstr>Most Urgent Needs</vt:lpstr>
      <vt:lpstr>Reflection</vt:lpstr>
    </vt:vector>
  </TitlesOfParts>
  <Company>csulb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Montgomery Bus Boycott</dc:title>
  <dc:creator>lydia gelaro</dc:creator>
  <cp:lastModifiedBy>lydia gelaro</cp:lastModifiedBy>
  <cp:revision>21</cp:revision>
  <dcterms:created xsi:type="dcterms:W3CDTF">2013-10-09T01:03:49Z</dcterms:created>
  <dcterms:modified xsi:type="dcterms:W3CDTF">2013-10-09T20:07:56Z</dcterms:modified>
</cp:coreProperties>
</file>